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2" r:id="rId3"/>
    <p:sldId id="263" r:id="rId4"/>
    <p:sldId id="264" r:id="rId5"/>
    <p:sldId id="265" r:id="rId6"/>
    <p:sldId id="268" r:id="rId7"/>
    <p:sldId id="270" r:id="rId8"/>
    <p:sldId id="285" r:id="rId9"/>
    <p:sldId id="286" r:id="rId10"/>
    <p:sldId id="287" r:id="rId11"/>
    <p:sldId id="288" r:id="rId12"/>
    <p:sldId id="284" r:id="rId13"/>
    <p:sldId id="28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928"/>
  </p:normalViewPr>
  <p:slideViewPr>
    <p:cSldViewPr snapToGrid="0" snapToObjects="1">
      <p:cViewPr varScale="1">
        <p:scale>
          <a:sx n="108" d="100"/>
          <a:sy n="108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4B782B-F2EE-F841-90C7-D311C70C2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583" y="814940"/>
            <a:ext cx="2474748" cy="145898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E5F5-FF09-0141-9727-20333285414C}"/>
              </a:ext>
            </a:extLst>
          </p:cNvPr>
          <p:cNvSpPr/>
          <p:nvPr/>
        </p:nvSpPr>
        <p:spPr>
          <a:xfrm>
            <a:off x="1295402" y="1566041"/>
            <a:ext cx="50213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Railway Reservation System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B43FF-89B5-2244-AB66-65A624B0B934}"/>
              </a:ext>
            </a:extLst>
          </p:cNvPr>
          <p:cNvSpPr txBox="1"/>
          <p:nvPr/>
        </p:nvSpPr>
        <p:spPr>
          <a:xfrm>
            <a:off x="1295402" y="814940"/>
            <a:ext cx="322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GLA University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CCD77-6B2D-8B42-83F9-7E53B4B2B0A2}"/>
              </a:ext>
            </a:extLst>
          </p:cNvPr>
          <p:cNvSpPr/>
          <p:nvPr/>
        </p:nvSpPr>
        <p:spPr>
          <a:xfrm>
            <a:off x="798786" y="2459422"/>
            <a:ext cx="10625958" cy="3762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																					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Presented by                                                 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Mayank Varshney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Gantavya Sharma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Jyotiratidya Singh Jadon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275F4-B150-8148-8779-00C6AD597140}"/>
              </a:ext>
            </a:extLst>
          </p:cNvPr>
          <p:cNvSpPr txBox="1"/>
          <p:nvPr/>
        </p:nvSpPr>
        <p:spPr>
          <a:xfrm>
            <a:off x="8828690" y="2459422"/>
            <a:ext cx="2596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Guided by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Mr. Manoj Varshney</a:t>
            </a:r>
          </a:p>
        </p:txBody>
      </p:sp>
    </p:spTree>
    <p:extLst>
      <p:ext uri="{BB962C8B-B14F-4D97-AF65-F5344CB8AC3E}">
        <p14:creationId xmlns:p14="http://schemas.microsoft.com/office/powerpoint/2010/main" val="150128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E975-587F-9E6D-B4A3-448BF764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3" y="843339"/>
            <a:ext cx="7399562" cy="691547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connection file code with username root and password null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6BAD67-F985-7D60-480F-CF5F85E9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83" y="1887538"/>
            <a:ext cx="9487896" cy="42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7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D9E1-4883-DD15-25E8-CD75FACD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397" y="805390"/>
            <a:ext cx="5195205" cy="422125"/>
          </a:xfrm>
        </p:spPr>
        <p:txBody>
          <a:bodyPr>
            <a:normAutofit fontScale="90000"/>
          </a:bodyPr>
          <a:lstStyle/>
          <a:p>
            <a:r>
              <a:rPr lang="en-IN" dirty="0"/>
              <a:t>SQL database source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4FF7CD-4E88-99A3-7589-7FC31D718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9499"/>
            <a:ext cx="9821636" cy="42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0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D9D3-4C8A-FE91-3D37-015BC2C1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84" y="916818"/>
            <a:ext cx="10112829" cy="487439"/>
          </a:xfrm>
        </p:spPr>
        <p:txBody>
          <a:bodyPr>
            <a:normAutofit fontScale="90000"/>
          </a:bodyPr>
          <a:lstStyle/>
          <a:p>
            <a:r>
              <a:rPr lang="en-US" dirty="0"/>
              <a:t>SQL query for table create and insert data value of train details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5ED98B-2DA6-F267-9721-2B33419E1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185" y="2070100"/>
            <a:ext cx="967195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9553-2D05-C723-1328-BFCDFAAA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8909955" cy="520097"/>
          </a:xfrm>
        </p:spPr>
        <p:txBody>
          <a:bodyPr>
            <a:normAutofit fontScale="90000"/>
          </a:bodyPr>
          <a:lstStyle/>
          <a:p>
            <a:r>
              <a:rPr lang="en-IN" dirty="0"/>
              <a:t>Logout page source code with html </a:t>
            </a:r>
            <a:r>
              <a:rPr lang="en-IN" dirty="0" err="1"/>
              <a:t>css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B84EE-B4D4-5D44-9F18-7177DB53B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221" y="1894115"/>
            <a:ext cx="10417629" cy="39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1A4C7-232D-EEE0-5075-7370658149ED}"/>
              </a:ext>
            </a:extLst>
          </p:cNvPr>
          <p:cNvSpPr txBox="1"/>
          <p:nvPr/>
        </p:nvSpPr>
        <p:spPr>
          <a:xfrm>
            <a:off x="4151923" y="2813447"/>
            <a:ext cx="61155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000" b="1" dirty="0">
                <a:solidFill>
                  <a:srgbClr val="CC3300"/>
                </a:solidFill>
              </a:rPr>
              <a:t>THANK YOU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309639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lay 3">
            <a:extLst>
              <a:ext uri="{FF2B5EF4-FFF2-40B4-BE49-F238E27FC236}">
                <a16:creationId xmlns:a16="http://schemas.microsoft.com/office/drawing/2014/main" id="{1BC83F0E-D328-3444-88C3-17550FE64EC2}"/>
              </a:ext>
            </a:extLst>
          </p:cNvPr>
          <p:cNvSpPr/>
          <p:nvPr/>
        </p:nvSpPr>
        <p:spPr>
          <a:xfrm>
            <a:off x="756744" y="914401"/>
            <a:ext cx="5339255" cy="78827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05935-C367-3D49-A629-665AE6CB170F}"/>
              </a:ext>
            </a:extLst>
          </p:cNvPr>
          <p:cNvSpPr txBox="1"/>
          <p:nvPr/>
        </p:nvSpPr>
        <p:spPr>
          <a:xfrm>
            <a:off x="956441" y="2039007"/>
            <a:ext cx="5139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9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lay 2">
            <a:extLst>
              <a:ext uri="{FF2B5EF4-FFF2-40B4-BE49-F238E27FC236}">
                <a16:creationId xmlns:a16="http://schemas.microsoft.com/office/drawing/2014/main" id="{53FFF4FE-740C-AD4F-8EE3-ADD626AAE8C1}"/>
              </a:ext>
            </a:extLst>
          </p:cNvPr>
          <p:cNvSpPr/>
          <p:nvPr/>
        </p:nvSpPr>
        <p:spPr>
          <a:xfrm>
            <a:off x="756744" y="914401"/>
            <a:ext cx="5339255" cy="78827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B8433-563C-5E47-A701-7A2A2D649AB1}"/>
              </a:ext>
            </a:extLst>
          </p:cNvPr>
          <p:cNvSpPr txBox="1"/>
          <p:nvPr/>
        </p:nvSpPr>
        <p:spPr>
          <a:xfrm>
            <a:off x="756745" y="1996967"/>
            <a:ext cx="97851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Indian Railways is the state-owned railway company of India, which owns and operates most of the country's rail transport. It is overseen by the Ministry of Railways of the Government of India. </a:t>
            </a:r>
          </a:p>
          <a:p>
            <a:r>
              <a:rPr lang="en-IN" dirty="0"/>
              <a:t>The railway reservation system facilitates the passengers</a:t>
            </a:r>
            <a:br>
              <a:rPr lang="en-IN" dirty="0"/>
            </a:br>
            <a:r>
              <a:rPr lang="en-IN" dirty="0"/>
              <a:t>To enquiry about the trains available based on source and destination, booking and cancellation of tickets,</a:t>
            </a:r>
            <a:br>
              <a:rPr lang="en-IN" dirty="0"/>
            </a:br>
            <a:r>
              <a:rPr lang="en-IN" dirty="0"/>
              <a:t>enquiry about the status of the booked ticket, etc. The case study aims to design and develop a database</a:t>
            </a:r>
            <a:br>
              <a:rPr lang="en-IN" dirty="0"/>
            </a:br>
            <a:r>
              <a:rPr lang="en-IN" dirty="0"/>
              <a:t>maintaining records of different trains, train status</a:t>
            </a:r>
            <a:br>
              <a:rPr lang="en-IN" dirty="0"/>
            </a:br>
            <a:r>
              <a:rPr lang="en-IN" dirty="0"/>
              <a:t>and passengers.</a:t>
            </a:r>
          </a:p>
          <a:p>
            <a:r>
              <a:rPr lang="en-IN" dirty="0"/>
              <a:t>This project contains an introduction to the railway's reservation system. It is the computerized system of reserving the seats of train seats in advance. </a:t>
            </a:r>
          </a:p>
          <a:p>
            <a:r>
              <a:rPr lang="en-IN" dirty="0"/>
              <a:t>It also provides an error message while entering invalid data. No formal knowledge is needed for the user to use this system. Thus, by this all it proves it is user-friendly. </a:t>
            </a:r>
          </a:p>
          <a:p>
            <a:r>
              <a:rPr lang="en-IN" dirty="0"/>
              <a:t>The purpose of this project is to develop a front-to-back- end System for applications and queries using the graphical user interface...... </a:t>
            </a:r>
          </a:p>
          <a:p>
            <a:r>
              <a:rPr lang="en-IN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4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lay 1">
            <a:extLst>
              <a:ext uri="{FF2B5EF4-FFF2-40B4-BE49-F238E27FC236}">
                <a16:creationId xmlns:a16="http://schemas.microsoft.com/office/drawing/2014/main" id="{57ED69F1-5B6B-ED44-A304-787A6AB61A8B}"/>
              </a:ext>
            </a:extLst>
          </p:cNvPr>
          <p:cNvSpPr/>
          <p:nvPr/>
        </p:nvSpPr>
        <p:spPr>
          <a:xfrm>
            <a:off x="756744" y="914401"/>
            <a:ext cx="5339255" cy="78827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61BFC-BE34-294B-D28D-45AC8D2C948B}"/>
              </a:ext>
            </a:extLst>
          </p:cNvPr>
          <p:cNvSpPr txBox="1"/>
          <p:nvPr/>
        </p:nvSpPr>
        <p:spPr>
          <a:xfrm>
            <a:off x="1660123" y="2276792"/>
            <a:ext cx="896644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1) it generates the report on Train, Booking Customer</a:t>
            </a:r>
          </a:p>
          <a:p>
            <a:endParaRPr lang="en-US" sz="2800" dirty="0"/>
          </a:p>
          <a:p>
            <a:r>
              <a:rPr lang="en-US" sz="2800" dirty="0"/>
              <a:t>2)  Provide statement on Payment, Seat, Ticket Booking.</a:t>
            </a:r>
          </a:p>
          <a:p>
            <a:endParaRPr lang="en-US" sz="2800" dirty="0"/>
          </a:p>
          <a:p>
            <a:r>
              <a:rPr lang="en-US" sz="2800" dirty="0"/>
              <a:t>3) Editing, adding and updating of Records is improved which  results in proper resource management of Train data.</a:t>
            </a:r>
          </a:p>
        </p:txBody>
      </p:sp>
    </p:spTree>
    <p:extLst>
      <p:ext uri="{BB962C8B-B14F-4D97-AF65-F5344CB8AC3E}">
        <p14:creationId xmlns:p14="http://schemas.microsoft.com/office/powerpoint/2010/main" val="26353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lay 1">
            <a:extLst>
              <a:ext uri="{FF2B5EF4-FFF2-40B4-BE49-F238E27FC236}">
                <a16:creationId xmlns:a16="http://schemas.microsoft.com/office/drawing/2014/main" id="{47807F31-808E-C143-955A-A5FDF6ED851F}"/>
              </a:ext>
            </a:extLst>
          </p:cNvPr>
          <p:cNvSpPr/>
          <p:nvPr/>
        </p:nvSpPr>
        <p:spPr>
          <a:xfrm>
            <a:off x="756744" y="914401"/>
            <a:ext cx="5339255" cy="78827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16594-CA3C-434C-ACFC-F659FEBEF06E}"/>
              </a:ext>
            </a:extLst>
          </p:cNvPr>
          <p:cNvSpPr txBox="1"/>
          <p:nvPr/>
        </p:nvSpPr>
        <p:spPr>
          <a:xfrm>
            <a:off x="1145627" y="2217682"/>
            <a:ext cx="2198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PHP 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Webserver Xampp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Html-CSS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Editor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browser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net Adapter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4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C6AF51-25AF-7397-B7A3-12755CD088D3}"/>
              </a:ext>
            </a:extLst>
          </p:cNvPr>
          <p:cNvSpPr txBox="1"/>
          <p:nvPr/>
        </p:nvSpPr>
        <p:spPr>
          <a:xfrm>
            <a:off x="1109709" y="1397994"/>
            <a:ext cx="9889724" cy="386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operational efficiency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productivity from existing systems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Streamline and optimize business procedures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endParaRPr lang="en-US" alt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endParaRPr lang="en-US" alt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Responsiveness to constituents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end-to-end visibility into the business  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information accessible and actionable     </a:t>
            </a:r>
          </a:p>
        </p:txBody>
      </p:sp>
    </p:spTree>
    <p:extLst>
      <p:ext uri="{BB962C8B-B14F-4D97-AF65-F5344CB8AC3E}">
        <p14:creationId xmlns:p14="http://schemas.microsoft.com/office/powerpoint/2010/main" val="345027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E2C7B-0EA6-F60A-56E5-16293FB9FBD3}"/>
              </a:ext>
            </a:extLst>
          </p:cNvPr>
          <p:cNvSpPr txBox="1"/>
          <p:nvPr/>
        </p:nvSpPr>
        <p:spPr>
          <a:xfrm>
            <a:off x="3218498" y="676026"/>
            <a:ext cx="3262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Current</a:t>
            </a:r>
            <a:r>
              <a:rPr lang="en-US" altLang="en-US" sz="2400" b="1" dirty="0">
                <a:solidFill>
                  <a:srgbClr val="CC3300"/>
                </a:solidFill>
              </a:rPr>
              <a:t> Issues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289CA-8FCD-0FB3-FA4E-3E1167091A7C}"/>
              </a:ext>
            </a:extLst>
          </p:cNvPr>
          <p:cNvSpPr txBox="1"/>
          <p:nvPr/>
        </p:nvSpPr>
        <p:spPr>
          <a:xfrm>
            <a:off x="1182077" y="1088271"/>
            <a:ext cx="611553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demand for Freight and Passenger transport, with planned economic growth</a:t>
            </a:r>
          </a:p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capacity enhancement in the Railway network over the next 10-15 years</a:t>
            </a:r>
          </a:p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Technological uprgadation for better maintenance of railway assets </a:t>
            </a:r>
          </a:p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competition from Roadways, with major investments in Highway network upgradation</a:t>
            </a:r>
          </a:p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freight market share through higher availability of services at competitive prices</a:t>
            </a:r>
          </a:p>
          <a:p>
            <a:pPr eaLnBrk="0" hangingPunct="0">
              <a:spcBef>
                <a:spcPct val="0"/>
              </a:spcBef>
              <a:spcAft>
                <a:spcPct val="50000"/>
              </a:spcAft>
              <a:buClr>
                <a:srgbClr val="273C82"/>
              </a:buClr>
              <a:buFont typeface="Wingdings" panose="05000000000000000000" pitchFamily="2" charset="2"/>
              <a:buChar char="l"/>
            </a:pPr>
            <a:r>
              <a:rPr lang="de-DE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attention to passenger services and safety </a:t>
            </a:r>
          </a:p>
        </p:txBody>
      </p:sp>
    </p:spTree>
    <p:extLst>
      <p:ext uri="{BB962C8B-B14F-4D97-AF65-F5344CB8AC3E}">
        <p14:creationId xmlns:p14="http://schemas.microsoft.com/office/powerpoint/2010/main" val="310645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5A04-AC19-3523-35B9-33F71AE2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4084862" cy="87388"/>
          </a:xfrm>
        </p:spPr>
        <p:txBody>
          <a:bodyPr>
            <a:normAutofit fontScale="90000"/>
          </a:bodyPr>
          <a:lstStyle/>
          <a:p>
            <a:r>
              <a:rPr lang="en-IN" dirty="0"/>
              <a:t>Home Page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7749A3-D3F3-EE67-0B80-78B3516D6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10" y="1481062"/>
            <a:ext cx="9683533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11BE-77F2-E85B-D708-2844E1F2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38" y="737204"/>
            <a:ext cx="4101191" cy="373139"/>
          </a:xfrm>
        </p:spPr>
        <p:txBody>
          <a:bodyPr>
            <a:normAutofit fontScale="90000"/>
          </a:bodyPr>
          <a:lstStyle/>
          <a:p>
            <a:r>
              <a:rPr lang="en-IN" dirty="0"/>
              <a:t>User Login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F00F1D-286A-A5DD-E830-FACB5EA3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67" y="1444021"/>
            <a:ext cx="969954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9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708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 Index</vt:lpstr>
      <vt:lpstr>User Login Page</vt:lpstr>
      <vt:lpstr>Database connection file code with username root and password null</vt:lpstr>
      <vt:lpstr>SQL database source file</vt:lpstr>
      <vt:lpstr>SQL query for table create and insert data value of train details</vt:lpstr>
      <vt:lpstr>Logout page source code with html css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Ok</dc:title>
  <dc:creator>Durgesh Kumar Sharma</dc:creator>
  <cp:lastModifiedBy>MOHIT VARSHNEY</cp:lastModifiedBy>
  <cp:revision>9</cp:revision>
  <dcterms:created xsi:type="dcterms:W3CDTF">2022-11-23T07:45:15Z</dcterms:created>
  <dcterms:modified xsi:type="dcterms:W3CDTF">2022-11-25T05:47:20Z</dcterms:modified>
</cp:coreProperties>
</file>